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256" r:id="rId2"/>
    <p:sldId id="393" r:id="rId3"/>
    <p:sldId id="317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01" autoAdjust="0"/>
    <p:restoredTop sz="84192" autoAdjust="0"/>
  </p:normalViewPr>
  <p:slideViewPr>
    <p:cSldViewPr>
      <p:cViewPr varScale="1">
        <p:scale>
          <a:sx n="74" d="100"/>
          <a:sy n="74" d="100"/>
        </p:scale>
        <p:origin x="165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784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</a:t>
            </a:r>
            <a:r>
              <a:rPr lang="nl-NL" sz="3600" b="1" dirty="0">
                <a:solidFill>
                  <a:schemeClr val="bg1"/>
                </a:solidFill>
              </a:rPr>
              <a:t>7</a:t>
            </a:r>
            <a:r>
              <a:rPr lang="nl-NL" sz="3600" b="1" dirty="0" smtClean="0">
                <a:solidFill>
                  <a:schemeClr val="bg1"/>
                </a:solidFill>
              </a:rPr>
              <a:t/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Geluid</a:t>
            </a:r>
            <a:endParaRPr lang="nl-NL" sz="19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31075"/>
            <a:ext cx="3217538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7.6 Test Jezelf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4"/>
          <a:srcRect l="20187" r="47122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  <a:ln w="19050"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/>
          <a:srcRect l="31917" r="23565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  <a:ln w="19050">
            <a:noFill/>
          </a:ln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6"/>
          <a:srcRect l="27452" r="29284"/>
          <a:stretch/>
        </p:blipFill>
        <p:spPr>
          <a:xfrm>
            <a:off x="-3725" y="2439977"/>
            <a:ext cx="1623397" cy="345600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Test Jezelf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voor jezelf: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Digitaal (</a:t>
            </a:r>
            <a:r>
              <a:rPr lang="nl-NL" i="1" dirty="0" err="1">
                <a:solidFill>
                  <a:srgbClr val="8FAA32"/>
                </a:solidFill>
                <a:sym typeface="Wingdings" panose="05000000000000000000" pitchFamily="2" charset="2"/>
              </a:rPr>
              <a:t>Mijn.Clusius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  ELO  Nova):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Test jezelf van paragraaf 1, 2, 3,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4 en 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5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van 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hoofdstuk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7 ‘Geluid’</a:t>
            </a:r>
            <a:endParaRPr lang="nl-NL" i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Verder oefenen in je boek: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7.6 Test </a:t>
            </a:r>
            <a:r>
              <a:rPr lang="nl-NL" i="1" dirty="0" smtClean="0">
                <a:solidFill>
                  <a:srgbClr val="8FAA32"/>
                </a:solidFill>
              </a:rPr>
              <a:t>Jezelf </a:t>
            </a:r>
            <a:r>
              <a:rPr lang="nl-NL" i="1" dirty="0" smtClean="0">
                <a:solidFill>
                  <a:srgbClr val="8FAA32"/>
                </a:solidFill>
              </a:rPr>
              <a:t>(</a:t>
            </a:r>
            <a:r>
              <a:rPr lang="nl-NL" i="1" dirty="0" smtClean="0">
                <a:solidFill>
                  <a:srgbClr val="8FAA32"/>
                </a:solidFill>
              </a:rPr>
              <a:t>blz. 148 t/m 151)</a:t>
            </a:r>
          </a:p>
          <a:p>
            <a:pPr lvl="1"/>
            <a:endParaRPr lang="nl-NL" dirty="0"/>
          </a:p>
        </p:txBody>
      </p:sp>
      <p:pic>
        <p:nvPicPr>
          <p:cNvPr id="7" name="Picture 2" descr="Afbeeldingsresultaat voor test jezel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379" y="3284984"/>
            <a:ext cx="3782621" cy="378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78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6042</TotalTime>
  <Words>101</Words>
  <Application>Microsoft Office PowerPoint</Application>
  <PresentationFormat>Diavoorstelling (4:3)</PresentationFormat>
  <Paragraphs>20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7 Geluid</vt:lpstr>
      <vt:lpstr>Test Jezelf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361</cp:revision>
  <cp:lastPrinted>2015-01-10T16:11:12Z</cp:lastPrinted>
  <dcterms:created xsi:type="dcterms:W3CDTF">2014-09-23T08:37:22Z</dcterms:created>
  <dcterms:modified xsi:type="dcterms:W3CDTF">2020-03-18T12:57:47Z</dcterms:modified>
</cp:coreProperties>
</file>